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38.png" ContentType="image/png"/>
  <Override PartName="/ppt/media/image2.jpeg" ContentType="image/jpeg"/>
  <Override PartName="/ppt/media/image23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jpeg" ContentType="image/jpeg"/>
  <Override PartName="/ppt/media/image22.png" ContentType="image/png"/>
  <Override PartName="/ppt/media/image25.png" ContentType="image/png"/>
  <Override PartName="/ppt/media/image26.jpeg" ContentType="image/jpeg"/>
  <Override PartName="/ppt/media/image37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9.png" ContentType="image/png"/>
  <Override PartName="/ppt/media/image40.png" ContentType="image/png"/>
  <Override PartName="/ppt/media/image4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A6B8E1B4-BD2E-4E2F-BF85-6A9B5C85C659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jpe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БПЛА для доставки товаров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608360" y="3780000"/>
            <a:ext cx="5471640" cy="18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3200" spc="-1" strike="noStrike">
                <a:latin typeface="Arial"/>
              </a:rPr>
              <a:t>Проект выполнен:</a:t>
            </a:r>
            <a:endParaRPr b="0" lang="ru-RU" sz="3200" spc="-1" strike="noStrike">
              <a:latin typeface="Arial"/>
            </a:endParaRPr>
          </a:p>
          <a:p>
            <a:pPr algn="ctr"/>
            <a:r>
              <a:rPr b="0" lang="ru-RU" sz="3200" spc="-1" strike="noStrike">
                <a:latin typeface="Arial"/>
              </a:rPr>
              <a:t>Какуевым Григорием и Мартыновым Антоном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475920" y="1440000"/>
            <a:ext cx="4024080" cy="382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63360" y="29880"/>
            <a:ext cx="5058720" cy="285012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5068080" y="29880"/>
            <a:ext cx="5058720" cy="285012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3"/>
          <a:stretch/>
        </p:blipFill>
        <p:spPr>
          <a:xfrm>
            <a:off x="963360" y="2652120"/>
            <a:ext cx="5516640" cy="310788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4"/>
          <a:stretch/>
        </p:blipFill>
        <p:spPr>
          <a:xfrm>
            <a:off x="6123960" y="2802600"/>
            <a:ext cx="2696040" cy="29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4748400" y="29880"/>
            <a:ext cx="5378400" cy="303012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80000" y="0"/>
            <a:ext cx="4140000" cy="310500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5441760" y="3060000"/>
            <a:ext cx="4685040" cy="263952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595440" y="3057480"/>
            <a:ext cx="4804560" cy="270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4745160" y="29880"/>
            <a:ext cx="5194800" cy="303012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48240" y="2988720"/>
            <a:ext cx="4811760" cy="271080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5400000" y="3060000"/>
            <a:ext cx="3470760" cy="260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48240" y="29880"/>
            <a:ext cx="5531760" cy="311652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4680000" y="29880"/>
            <a:ext cx="5697720" cy="321012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48240" y="2880000"/>
            <a:ext cx="5256720" cy="296172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4"/>
          <a:stretch/>
        </p:blipFill>
        <p:spPr>
          <a:xfrm>
            <a:off x="5040000" y="2842200"/>
            <a:ext cx="5071680" cy="28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48240" y="29880"/>
            <a:ext cx="6336720" cy="357012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5040000" y="2842200"/>
            <a:ext cx="5071680" cy="28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48240" y="29880"/>
            <a:ext cx="5378400" cy="303012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4860000" y="0"/>
            <a:ext cx="5431320" cy="306000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2694960" y="3060000"/>
            <a:ext cx="4685040" cy="263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48240" y="29880"/>
            <a:ext cx="5058720" cy="285012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5040000" y="29880"/>
            <a:ext cx="5071680" cy="285732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2160000" y="2785680"/>
            <a:ext cx="5171760" cy="291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48240" y="29880"/>
            <a:ext cx="5351760" cy="301500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4733280" y="29880"/>
            <a:ext cx="5378400" cy="30301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2195640" y="2880000"/>
            <a:ext cx="5004360" cy="281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3200" spc="-1" strike="noStrike">
                <a:latin typeface="Arial"/>
              </a:rPr>
              <a:t>Спасибо за внимание!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 txBox="1"/>
          <p:nvPr/>
        </p:nvSpPr>
        <p:spPr>
          <a:xfrm>
            <a:off x="180000" y="180000"/>
            <a:ext cx="5220000" cy="572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Цель данного проекта — разработка БПЛА с функцией доставки товаров, отвечающего современным требованиям безопасности для дронов летающих в жилых зонах.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Самой большой проблемой таких дронов является их ненадёжность. Обычно это квадрокоптеры,  которые при выходе даже одного винта из строя летят камнем вниз.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представляя опасность не только в возможности покалечить людей, но и летального</a:t>
            </a:r>
            <a:endParaRPr b="0" lang="ru-RU" sz="1800" spc="-1" strike="noStrike">
              <a:latin typeface="Arial"/>
            </a:endParaRPr>
          </a:p>
          <a:p>
            <a:pPr algn="just"/>
            <a:r>
              <a:rPr b="0" lang="ru-RU" sz="1800" spc="-1" strike="noStrike">
                <a:latin typeface="Arial"/>
              </a:rPr>
              <a:t>исхода.  </a:t>
            </a:r>
            <a:endParaRPr b="0" lang="ru-RU" sz="1800" spc="-1" strike="noStrike">
              <a:latin typeface="Arial"/>
            </a:endParaRPr>
          </a:p>
          <a:p>
            <a:pPr algn="just"/>
            <a:endParaRPr b="0" lang="ru-RU" sz="1800" spc="-1" strike="noStrike">
              <a:latin typeface="Arial"/>
            </a:endParaRPr>
          </a:p>
          <a:p>
            <a:pPr algn="just"/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5709240" y="1346400"/>
            <a:ext cx="4190760" cy="279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 txBox="1"/>
          <p:nvPr/>
        </p:nvSpPr>
        <p:spPr>
          <a:xfrm>
            <a:off x="3060000" y="373680"/>
            <a:ext cx="3672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Решение от крупных корпораций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4303800" y="900000"/>
            <a:ext cx="5236200" cy="3926880"/>
          </a:xfrm>
          <a:prstGeom prst="rect">
            <a:avLst/>
          </a:prstGeom>
          <a:ln w="0">
            <a:noFill/>
          </a:ln>
        </p:spPr>
      </p:pic>
      <p:sp>
        <p:nvSpPr>
          <p:cNvPr id="48" name=""/>
          <p:cNvSpPr txBox="1"/>
          <p:nvPr/>
        </p:nvSpPr>
        <p:spPr>
          <a:xfrm>
            <a:off x="180000" y="900000"/>
            <a:ext cx="3960000" cy="45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Недостатки: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Маленький вес переносимого груза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Лёгкость конструкции и как следствие сильная зависимость от погодных условий.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Маленькая скорость зарядки батарей их-за выбранного метода зарядки(беспроводная индукционная).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4860000" y="5040000"/>
            <a:ext cx="4500000" cy="52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Дрон разработанный компанией Google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Наше решение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900000" y="1670040"/>
            <a:ext cx="8119800" cy="3009960"/>
          </a:xfrm>
          <a:prstGeom prst="rect">
            <a:avLst/>
          </a:prstGeom>
          <a:ln w="0">
            <a:noFill/>
          </a:ln>
        </p:spPr>
      </p:pic>
      <p:sp>
        <p:nvSpPr>
          <p:cNvPr id="52" name=""/>
          <p:cNvSpPr txBox="1"/>
          <p:nvPr/>
        </p:nvSpPr>
        <p:spPr>
          <a:xfrm>
            <a:off x="4140000" y="5040000"/>
            <a:ext cx="1690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Эскиз проекта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Этапы разработки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180000" y="1260000"/>
            <a:ext cx="9720000" cy="41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latin typeface="Arial"/>
              </a:rPr>
              <a:t>1) Разработка конструкции БПЛА, сборка первого аппарата с электроникой применяемой в обычных любительских радиомоделях с целью проверки работоспособности данной конструкции. Доработка конструкции.</a:t>
            </a:r>
            <a:endParaRPr b="0" lang="ru-RU" sz="2400" spc="-1" strike="noStrike">
              <a:latin typeface="Arial"/>
            </a:endParaRPr>
          </a:p>
          <a:p>
            <a:endParaRPr b="0" lang="ru-RU" sz="2400" spc="-1" strike="noStrike">
              <a:latin typeface="Arial"/>
            </a:endParaRPr>
          </a:p>
          <a:p>
            <a:r>
              <a:rPr b="0" lang="ru-RU" sz="2400" spc="-1" strike="noStrike">
                <a:latin typeface="Arial"/>
              </a:rPr>
              <a:t>2) Разработка собственной электроники(печатных плат с требуемым функционалом и надёжностью).</a:t>
            </a:r>
            <a:endParaRPr b="0" lang="ru-RU" sz="2400" spc="-1" strike="noStrike">
              <a:latin typeface="Arial"/>
            </a:endParaRPr>
          </a:p>
          <a:p>
            <a:endParaRPr b="0" lang="ru-RU" sz="2400" spc="-1" strike="noStrike">
              <a:latin typeface="Arial"/>
            </a:endParaRPr>
          </a:p>
          <a:p>
            <a:r>
              <a:rPr b="0" lang="ru-RU" sz="2400" spc="-1" strike="noStrike">
                <a:latin typeface="Arial"/>
              </a:rPr>
              <a:t>3) Разработка собственного программного обеспечения.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63360" y="29880"/>
            <a:ext cx="100634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4802760" y="2700000"/>
            <a:ext cx="5324040" cy="299952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63360" y="-70920"/>
            <a:ext cx="5876640" cy="331092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540000" y="3340800"/>
            <a:ext cx="4100400" cy="23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63360" y="29880"/>
            <a:ext cx="5058720" cy="285012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5067720" y="29880"/>
            <a:ext cx="5059080" cy="285012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63360" y="2880000"/>
            <a:ext cx="5004720" cy="281952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4"/>
          <a:stretch/>
        </p:blipFill>
        <p:spPr>
          <a:xfrm>
            <a:off x="5068080" y="2849400"/>
            <a:ext cx="5058720" cy="285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80000" y="0"/>
            <a:ext cx="5751000" cy="324000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4500000" y="1710000"/>
            <a:ext cx="5760000" cy="324504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63360" y="2997360"/>
            <a:ext cx="4796640" cy="270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2021-12-26T23:29:20Z</dcterms:created>
  <dc:creator/>
  <dc:description/>
  <dc:language>ru-RU</dc:language>
  <cp:lastModifiedBy/>
  <dcterms:modified xsi:type="dcterms:W3CDTF">2021-12-27T01:09:16Z</dcterms:modified>
  <cp:revision>8</cp:revision>
  <dc:subject/>
  <dc:title/>
</cp:coreProperties>
</file>